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964CA2-47D2-4B01-B42B-863492A8E77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15EFFEC-5BBC-4DF7-9BFC-2FF4BA307B56}">
      <dgm:prSet phldrT="[Text]"/>
      <dgm:spPr/>
      <dgm:t>
        <a:bodyPr/>
        <a:lstStyle/>
        <a:p>
          <a:r>
            <a:rPr lang="en-US" dirty="0"/>
            <a:t>Manually Cropped</a:t>
          </a:r>
          <a:endParaRPr lang="en-IN" dirty="0"/>
        </a:p>
      </dgm:t>
    </dgm:pt>
    <dgm:pt modelId="{3240966A-36AE-4B33-AF39-1C3F0B271235}" type="parTrans" cxnId="{A61255C5-1F31-4CB1-B1F0-4CA22F14996D}">
      <dgm:prSet/>
      <dgm:spPr/>
      <dgm:t>
        <a:bodyPr/>
        <a:lstStyle/>
        <a:p>
          <a:endParaRPr lang="en-IN"/>
        </a:p>
      </dgm:t>
    </dgm:pt>
    <dgm:pt modelId="{1FCC6F59-CAF7-4CAE-A145-D8A98EC98BA1}" type="sibTrans" cxnId="{A61255C5-1F31-4CB1-B1F0-4CA22F14996D}">
      <dgm:prSet/>
      <dgm:spPr/>
      <dgm:t>
        <a:bodyPr/>
        <a:lstStyle/>
        <a:p>
          <a:endParaRPr lang="en-IN"/>
        </a:p>
      </dgm:t>
    </dgm:pt>
    <dgm:pt modelId="{10AD1095-C844-48FB-80CD-37910EBBD2D0}">
      <dgm:prSet phldrT="[Text]"/>
      <dgm:spPr/>
      <dgm:t>
        <a:bodyPr/>
        <a:lstStyle/>
        <a:p>
          <a:r>
            <a:rPr lang="en-US" dirty="0"/>
            <a:t>Polygon Selection</a:t>
          </a:r>
          <a:endParaRPr lang="en-IN" dirty="0"/>
        </a:p>
      </dgm:t>
    </dgm:pt>
    <dgm:pt modelId="{FAA80C68-4278-4570-BE7C-C9446F526941}" type="parTrans" cxnId="{DEE1C0A2-571D-41DB-8D66-BD0FFFD4C353}">
      <dgm:prSet/>
      <dgm:spPr/>
      <dgm:t>
        <a:bodyPr/>
        <a:lstStyle/>
        <a:p>
          <a:endParaRPr lang="en-IN"/>
        </a:p>
      </dgm:t>
    </dgm:pt>
    <dgm:pt modelId="{48D0496F-D120-45A8-9F8C-14FC9C93A142}" type="sibTrans" cxnId="{DEE1C0A2-571D-41DB-8D66-BD0FFFD4C353}">
      <dgm:prSet/>
      <dgm:spPr/>
      <dgm:t>
        <a:bodyPr/>
        <a:lstStyle/>
        <a:p>
          <a:endParaRPr lang="en-IN"/>
        </a:p>
      </dgm:t>
    </dgm:pt>
    <dgm:pt modelId="{A7724CA3-83CD-4EDC-97A3-7058D268CBAA}">
      <dgm:prSet phldrT="[Text]" custT="1"/>
      <dgm:spPr/>
      <dgm:t>
        <a:bodyPr/>
        <a:lstStyle/>
        <a:p>
          <a:r>
            <a:rPr lang="en-US" sz="1800" dirty="0"/>
            <a:t>Gaussian</a:t>
          </a:r>
          <a:r>
            <a:rPr lang="en-US" sz="1700" dirty="0"/>
            <a:t> Blur</a:t>
          </a:r>
          <a:endParaRPr lang="en-IN" sz="1700" dirty="0"/>
        </a:p>
      </dgm:t>
    </dgm:pt>
    <dgm:pt modelId="{600A7541-FA1E-4F95-A8D5-158FFD7581AF}" type="parTrans" cxnId="{D5FFBE75-0CDE-4D2B-A152-3DA8E1F5AE7B}">
      <dgm:prSet/>
      <dgm:spPr/>
      <dgm:t>
        <a:bodyPr/>
        <a:lstStyle/>
        <a:p>
          <a:endParaRPr lang="en-IN"/>
        </a:p>
      </dgm:t>
    </dgm:pt>
    <dgm:pt modelId="{664B7848-7A62-47B1-9A4A-A1E0DA3DCD9B}" type="sibTrans" cxnId="{D5FFBE75-0CDE-4D2B-A152-3DA8E1F5AE7B}">
      <dgm:prSet/>
      <dgm:spPr/>
      <dgm:t>
        <a:bodyPr/>
        <a:lstStyle/>
        <a:p>
          <a:endParaRPr lang="en-IN"/>
        </a:p>
      </dgm:t>
    </dgm:pt>
    <dgm:pt modelId="{C2B2E733-583B-4363-8B82-7F0E4CA3B9C8}">
      <dgm:prSet phldrT="[Text]" custT="1"/>
      <dgm:spPr/>
      <dgm:t>
        <a:bodyPr/>
        <a:lstStyle/>
        <a:p>
          <a:r>
            <a:rPr lang="en-US" sz="1800" dirty="0"/>
            <a:t>Sigma = 1</a:t>
          </a:r>
          <a:endParaRPr lang="en-IN" sz="1800" dirty="0"/>
        </a:p>
      </dgm:t>
    </dgm:pt>
    <dgm:pt modelId="{773DAC9C-F6A9-4F2F-BD85-2355C88F3A6A}" type="parTrans" cxnId="{7E0889A5-43DA-439B-B416-72CF4DB3337F}">
      <dgm:prSet/>
      <dgm:spPr/>
      <dgm:t>
        <a:bodyPr/>
        <a:lstStyle/>
        <a:p>
          <a:endParaRPr lang="en-IN"/>
        </a:p>
      </dgm:t>
    </dgm:pt>
    <dgm:pt modelId="{A9552407-D495-41B3-8521-CB8B5D345968}" type="sibTrans" cxnId="{7E0889A5-43DA-439B-B416-72CF4DB3337F}">
      <dgm:prSet/>
      <dgm:spPr/>
      <dgm:t>
        <a:bodyPr/>
        <a:lstStyle/>
        <a:p>
          <a:endParaRPr lang="en-IN"/>
        </a:p>
      </dgm:t>
    </dgm:pt>
    <dgm:pt modelId="{A8AB544F-A59F-4D44-BD39-405987B464CD}">
      <dgm:prSet phldrT="[Text]" custT="1"/>
      <dgm:spPr/>
      <dgm:t>
        <a:bodyPr/>
        <a:lstStyle/>
        <a:p>
          <a:r>
            <a:rPr lang="en-US" sz="1800" dirty="0" err="1"/>
            <a:t>Frangi</a:t>
          </a:r>
          <a:r>
            <a:rPr lang="en-US" sz="1700" dirty="0"/>
            <a:t> Filter</a:t>
          </a:r>
          <a:endParaRPr lang="en-IN" sz="1700" dirty="0"/>
        </a:p>
      </dgm:t>
    </dgm:pt>
    <dgm:pt modelId="{DFD92D79-062C-4017-8F77-5CBA8DE7BAEA}" type="parTrans" cxnId="{204C82A1-9663-4488-9B16-31CD67646710}">
      <dgm:prSet/>
      <dgm:spPr/>
      <dgm:t>
        <a:bodyPr/>
        <a:lstStyle/>
        <a:p>
          <a:endParaRPr lang="en-IN"/>
        </a:p>
      </dgm:t>
    </dgm:pt>
    <dgm:pt modelId="{F1F0B5A9-D4A1-41B5-AC08-6A4483289C24}" type="sibTrans" cxnId="{204C82A1-9663-4488-9B16-31CD67646710}">
      <dgm:prSet/>
      <dgm:spPr/>
      <dgm:t>
        <a:bodyPr/>
        <a:lstStyle/>
        <a:p>
          <a:endParaRPr lang="en-IN"/>
        </a:p>
      </dgm:t>
    </dgm:pt>
    <dgm:pt modelId="{346C9211-A8E0-421C-B490-D1D213B6D55E}">
      <dgm:prSet phldrT="[Text]"/>
      <dgm:spPr/>
      <dgm:t>
        <a:bodyPr/>
        <a:lstStyle/>
        <a:p>
          <a:r>
            <a:rPr lang="en-US" dirty="0"/>
            <a:t>Spacing = [1,1]</a:t>
          </a:r>
          <a:endParaRPr lang="en-IN" dirty="0"/>
        </a:p>
      </dgm:t>
    </dgm:pt>
    <dgm:pt modelId="{49FDEDEB-3875-4930-831B-97C5A51CEF14}" type="parTrans" cxnId="{782E2A3C-2B78-49FB-8270-0A94B64F2EEA}">
      <dgm:prSet/>
      <dgm:spPr/>
      <dgm:t>
        <a:bodyPr/>
        <a:lstStyle/>
        <a:p>
          <a:endParaRPr lang="en-IN"/>
        </a:p>
      </dgm:t>
    </dgm:pt>
    <dgm:pt modelId="{667B029F-9D4A-4917-873B-0B8FC7C27457}" type="sibTrans" cxnId="{782E2A3C-2B78-49FB-8270-0A94B64F2EEA}">
      <dgm:prSet/>
      <dgm:spPr/>
      <dgm:t>
        <a:bodyPr/>
        <a:lstStyle/>
        <a:p>
          <a:endParaRPr lang="en-IN"/>
        </a:p>
      </dgm:t>
    </dgm:pt>
    <dgm:pt modelId="{C3749C4C-2459-48F4-921B-AEEEE7C91F4D}">
      <dgm:prSet phldrT="[Text]"/>
      <dgm:spPr/>
      <dgm:t>
        <a:bodyPr/>
        <a:lstStyle/>
        <a:p>
          <a:r>
            <a:rPr lang="en-US" dirty="0"/>
            <a:t>Auto Local Thresholding</a:t>
          </a:r>
          <a:endParaRPr lang="en-IN" dirty="0"/>
        </a:p>
      </dgm:t>
    </dgm:pt>
    <dgm:pt modelId="{D6EF47CB-7C17-490F-A19E-F92E3DD8B5E3}" type="parTrans" cxnId="{923EC415-8260-459E-B607-9D201BD7ADE1}">
      <dgm:prSet/>
      <dgm:spPr/>
      <dgm:t>
        <a:bodyPr/>
        <a:lstStyle/>
        <a:p>
          <a:endParaRPr lang="en-IN"/>
        </a:p>
      </dgm:t>
    </dgm:pt>
    <dgm:pt modelId="{79DD00AE-6D07-44AE-AF9E-23AF9E632F56}" type="sibTrans" cxnId="{923EC415-8260-459E-B607-9D201BD7ADE1}">
      <dgm:prSet/>
      <dgm:spPr/>
      <dgm:t>
        <a:bodyPr/>
        <a:lstStyle/>
        <a:p>
          <a:endParaRPr lang="en-IN"/>
        </a:p>
      </dgm:t>
    </dgm:pt>
    <dgm:pt modelId="{238FB619-251C-413E-A01C-9D22526F96FB}">
      <dgm:prSet/>
      <dgm:spPr/>
      <dgm:t>
        <a:bodyPr/>
        <a:lstStyle/>
        <a:p>
          <a:r>
            <a:rPr lang="en-US" dirty="0"/>
            <a:t>Method = “Mean”</a:t>
          </a:r>
          <a:endParaRPr lang="en-IN" dirty="0"/>
        </a:p>
      </dgm:t>
    </dgm:pt>
    <dgm:pt modelId="{E3FECC01-7901-41B2-9BFB-448B1E8F5866}" type="parTrans" cxnId="{D8A9BAC8-E717-41FD-9075-D215C2EC5227}">
      <dgm:prSet/>
      <dgm:spPr/>
      <dgm:t>
        <a:bodyPr/>
        <a:lstStyle/>
        <a:p>
          <a:endParaRPr lang="en-IN"/>
        </a:p>
      </dgm:t>
    </dgm:pt>
    <dgm:pt modelId="{87B695C1-7546-416E-9776-A552677A8EF8}" type="sibTrans" cxnId="{D8A9BAC8-E717-41FD-9075-D215C2EC5227}">
      <dgm:prSet/>
      <dgm:spPr/>
      <dgm:t>
        <a:bodyPr/>
        <a:lstStyle/>
        <a:p>
          <a:endParaRPr lang="en-IN"/>
        </a:p>
      </dgm:t>
    </dgm:pt>
    <dgm:pt modelId="{96EBE784-E1BD-4964-8C79-449212E0C88C}">
      <dgm:prSet/>
      <dgm:spPr/>
      <dgm:t>
        <a:bodyPr/>
        <a:lstStyle/>
        <a:p>
          <a:endParaRPr lang="en-IN" dirty="0"/>
        </a:p>
      </dgm:t>
    </dgm:pt>
    <dgm:pt modelId="{BB96A8DB-91A8-4F42-8202-A19BFE3F0F9B}" type="parTrans" cxnId="{45B8B98A-9553-44CD-9FFC-9B1A82D66FB8}">
      <dgm:prSet/>
      <dgm:spPr/>
      <dgm:t>
        <a:bodyPr/>
        <a:lstStyle/>
        <a:p>
          <a:endParaRPr lang="en-IN"/>
        </a:p>
      </dgm:t>
    </dgm:pt>
    <dgm:pt modelId="{6D85E35D-D606-41E0-91A4-88BEAF84393F}" type="sibTrans" cxnId="{45B8B98A-9553-44CD-9FFC-9B1A82D66FB8}">
      <dgm:prSet/>
      <dgm:spPr/>
      <dgm:t>
        <a:bodyPr/>
        <a:lstStyle/>
        <a:p>
          <a:endParaRPr lang="en-IN"/>
        </a:p>
      </dgm:t>
    </dgm:pt>
    <dgm:pt modelId="{B2F44BFC-1378-413B-BDAC-892E892D7BEB}">
      <dgm:prSet phldrT="[Text]"/>
      <dgm:spPr/>
      <dgm:t>
        <a:bodyPr/>
        <a:lstStyle/>
        <a:p>
          <a:r>
            <a:rPr lang="en-US" dirty="0"/>
            <a:t>Scale = [3, 5]</a:t>
          </a:r>
          <a:endParaRPr lang="en-IN" dirty="0"/>
        </a:p>
      </dgm:t>
    </dgm:pt>
    <dgm:pt modelId="{7DE147BE-16F5-4012-910F-393749F662F1}" type="parTrans" cxnId="{117827FB-DE12-45B8-95D3-A708284EEE67}">
      <dgm:prSet/>
      <dgm:spPr/>
      <dgm:t>
        <a:bodyPr/>
        <a:lstStyle/>
        <a:p>
          <a:endParaRPr lang="en-IN"/>
        </a:p>
      </dgm:t>
    </dgm:pt>
    <dgm:pt modelId="{E227B45C-E856-4A47-AFE0-DB03AFE74D18}" type="sibTrans" cxnId="{117827FB-DE12-45B8-95D3-A708284EEE67}">
      <dgm:prSet/>
      <dgm:spPr/>
      <dgm:t>
        <a:bodyPr/>
        <a:lstStyle/>
        <a:p>
          <a:endParaRPr lang="en-IN"/>
        </a:p>
      </dgm:t>
    </dgm:pt>
    <dgm:pt modelId="{ADB4139B-9C28-42AC-AAD2-7EAE9E8F3588}">
      <dgm:prSet/>
      <dgm:spPr/>
      <dgm:t>
        <a:bodyPr/>
        <a:lstStyle/>
        <a:p>
          <a:r>
            <a:rPr lang="en-US" dirty="0"/>
            <a:t>Radius= 8</a:t>
          </a:r>
          <a:endParaRPr lang="en-IN" dirty="0"/>
        </a:p>
      </dgm:t>
    </dgm:pt>
    <dgm:pt modelId="{BDE01D25-24DD-4297-A8F8-7E5D63FE9D89}" type="parTrans" cxnId="{D297CC42-997C-46EA-B118-13E503DE1273}">
      <dgm:prSet/>
      <dgm:spPr/>
      <dgm:t>
        <a:bodyPr/>
        <a:lstStyle/>
        <a:p>
          <a:endParaRPr lang="en-IN"/>
        </a:p>
      </dgm:t>
    </dgm:pt>
    <dgm:pt modelId="{74362F6C-CD0D-4ACB-8239-9E0BC3D53FD9}" type="sibTrans" cxnId="{D297CC42-997C-46EA-B118-13E503DE1273}">
      <dgm:prSet/>
      <dgm:spPr/>
      <dgm:t>
        <a:bodyPr/>
        <a:lstStyle/>
        <a:p>
          <a:endParaRPr lang="en-IN"/>
        </a:p>
      </dgm:t>
    </dgm:pt>
    <dgm:pt modelId="{2B5BE854-A678-49EB-BAA1-8C35F876E382}" type="pres">
      <dgm:prSet presAssocID="{89964CA2-47D2-4B01-B42B-863492A8E77B}" presName="linearFlow" presStyleCnt="0">
        <dgm:presLayoutVars>
          <dgm:dir/>
          <dgm:animLvl val="lvl"/>
          <dgm:resizeHandles val="exact"/>
        </dgm:presLayoutVars>
      </dgm:prSet>
      <dgm:spPr/>
    </dgm:pt>
    <dgm:pt modelId="{29954BD0-09CB-4306-AA0F-FFB677EA769D}" type="pres">
      <dgm:prSet presAssocID="{D15EFFEC-5BBC-4DF7-9BFC-2FF4BA307B56}" presName="composite" presStyleCnt="0"/>
      <dgm:spPr/>
    </dgm:pt>
    <dgm:pt modelId="{37AF70FC-7517-4078-8E1B-4B7D84549670}" type="pres">
      <dgm:prSet presAssocID="{D15EFFEC-5BBC-4DF7-9BFC-2FF4BA307B5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F69E5BC-4722-4EB6-8ADD-90EDF3F319EA}" type="pres">
      <dgm:prSet presAssocID="{D15EFFEC-5BBC-4DF7-9BFC-2FF4BA307B56}" presName="parSh" presStyleLbl="node1" presStyleIdx="0" presStyleCnt="4" custScaleX="120474"/>
      <dgm:spPr/>
    </dgm:pt>
    <dgm:pt modelId="{239809CA-E076-412B-924B-BF13BA0BEFB5}" type="pres">
      <dgm:prSet presAssocID="{D15EFFEC-5BBC-4DF7-9BFC-2FF4BA307B56}" presName="desTx" presStyleLbl="fgAcc1" presStyleIdx="0" presStyleCnt="4" custScaleX="118825" custScaleY="70895">
        <dgm:presLayoutVars>
          <dgm:bulletEnabled val="1"/>
        </dgm:presLayoutVars>
      </dgm:prSet>
      <dgm:spPr/>
    </dgm:pt>
    <dgm:pt modelId="{D0561998-A724-4C09-BED3-BC57E19CD8C4}" type="pres">
      <dgm:prSet presAssocID="{1FCC6F59-CAF7-4CAE-A145-D8A98EC98BA1}" presName="sibTrans" presStyleLbl="sibTrans2D1" presStyleIdx="0" presStyleCnt="3"/>
      <dgm:spPr/>
    </dgm:pt>
    <dgm:pt modelId="{8759F17E-F72B-4E7A-9BFD-BEE4EAD1CC42}" type="pres">
      <dgm:prSet presAssocID="{1FCC6F59-CAF7-4CAE-A145-D8A98EC98BA1}" presName="connTx" presStyleLbl="sibTrans2D1" presStyleIdx="0" presStyleCnt="3"/>
      <dgm:spPr/>
    </dgm:pt>
    <dgm:pt modelId="{56389E96-37BD-4207-A6DC-C05A839FCDFD}" type="pres">
      <dgm:prSet presAssocID="{A7724CA3-83CD-4EDC-97A3-7058D268CBAA}" presName="composite" presStyleCnt="0"/>
      <dgm:spPr/>
    </dgm:pt>
    <dgm:pt modelId="{2EDE92E1-930F-46C4-89DC-A7AEB8572618}" type="pres">
      <dgm:prSet presAssocID="{A7724CA3-83CD-4EDC-97A3-7058D268CBA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BD10A4F-6C39-4037-A130-224A88BAC2EC}" type="pres">
      <dgm:prSet presAssocID="{A7724CA3-83CD-4EDC-97A3-7058D268CBAA}" presName="parSh" presStyleLbl="node1" presStyleIdx="1" presStyleCnt="4"/>
      <dgm:spPr/>
    </dgm:pt>
    <dgm:pt modelId="{FDA9B29D-48FE-497C-9603-C9EBD0A326C9}" type="pres">
      <dgm:prSet presAssocID="{A7724CA3-83CD-4EDC-97A3-7058D268CBAA}" presName="desTx" presStyleLbl="fgAcc1" presStyleIdx="1" presStyleCnt="4" custScaleX="130527" custScaleY="76640">
        <dgm:presLayoutVars>
          <dgm:bulletEnabled val="1"/>
        </dgm:presLayoutVars>
      </dgm:prSet>
      <dgm:spPr/>
    </dgm:pt>
    <dgm:pt modelId="{722653E9-93B6-4788-A5E9-380783AA8DD4}" type="pres">
      <dgm:prSet presAssocID="{664B7848-7A62-47B1-9A4A-A1E0DA3DCD9B}" presName="sibTrans" presStyleLbl="sibTrans2D1" presStyleIdx="1" presStyleCnt="3"/>
      <dgm:spPr/>
    </dgm:pt>
    <dgm:pt modelId="{0DAD514C-AAD4-4B38-809A-374D2D2B8DFB}" type="pres">
      <dgm:prSet presAssocID="{664B7848-7A62-47B1-9A4A-A1E0DA3DCD9B}" presName="connTx" presStyleLbl="sibTrans2D1" presStyleIdx="1" presStyleCnt="3"/>
      <dgm:spPr/>
    </dgm:pt>
    <dgm:pt modelId="{65DF2AD8-BD4A-4775-AD99-260403CEA68F}" type="pres">
      <dgm:prSet presAssocID="{A8AB544F-A59F-4D44-BD39-405987B464CD}" presName="composite" presStyleCnt="0"/>
      <dgm:spPr/>
    </dgm:pt>
    <dgm:pt modelId="{17B200E9-8931-4B98-A468-38E834CD2D45}" type="pres">
      <dgm:prSet presAssocID="{A8AB544F-A59F-4D44-BD39-405987B464C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417BD3C-E6CF-4337-85DD-CC3D917FADC5}" type="pres">
      <dgm:prSet presAssocID="{A8AB544F-A59F-4D44-BD39-405987B464CD}" presName="parSh" presStyleLbl="node1" presStyleIdx="2" presStyleCnt="4"/>
      <dgm:spPr/>
    </dgm:pt>
    <dgm:pt modelId="{3087C0ED-8B70-4C5F-9BD9-3044C644F8A4}" type="pres">
      <dgm:prSet presAssocID="{A8AB544F-A59F-4D44-BD39-405987B464CD}" presName="desTx" presStyleLbl="fgAcc1" presStyleIdx="2" presStyleCnt="4" custScaleX="121465" custScaleY="87720">
        <dgm:presLayoutVars>
          <dgm:bulletEnabled val="1"/>
        </dgm:presLayoutVars>
      </dgm:prSet>
      <dgm:spPr/>
    </dgm:pt>
    <dgm:pt modelId="{BCF77A29-AE10-406C-8054-1D7DF23583BE}" type="pres">
      <dgm:prSet presAssocID="{F1F0B5A9-D4A1-41B5-AC08-6A4483289C24}" presName="sibTrans" presStyleLbl="sibTrans2D1" presStyleIdx="2" presStyleCnt="3"/>
      <dgm:spPr/>
    </dgm:pt>
    <dgm:pt modelId="{AE5AAFB3-6F54-4872-A3C5-8AC9EF2D90F0}" type="pres">
      <dgm:prSet presAssocID="{F1F0B5A9-D4A1-41B5-AC08-6A4483289C24}" presName="connTx" presStyleLbl="sibTrans2D1" presStyleIdx="2" presStyleCnt="3"/>
      <dgm:spPr/>
    </dgm:pt>
    <dgm:pt modelId="{2F849C1C-953B-46DF-B710-BF5F88E1A927}" type="pres">
      <dgm:prSet presAssocID="{C3749C4C-2459-48F4-921B-AEEEE7C91F4D}" presName="composite" presStyleCnt="0"/>
      <dgm:spPr/>
    </dgm:pt>
    <dgm:pt modelId="{1D15076F-3DC3-44D8-A3A0-F9BB08C2FC8C}" type="pres">
      <dgm:prSet presAssocID="{C3749C4C-2459-48F4-921B-AEEEE7C91F4D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F83A057-4341-4A8F-86F2-ECF012367876}" type="pres">
      <dgm:prSet presAssocID="{C3749C4C-2459-48F4-921B-AEEEE7C91F4D}" presName="parSh" presStyleLbl="node1" presStyleIdx="3" presStyleCnt="4"/>
      <dgm:spPr/>
    </dgm:pt>
    <dgm:pt modelId="{3497E064-3A27-4705-93D6-0DEF0BDC0493}" type="pres">
      <dgm:prSet presAssocID="{C3749C4C-2459-48F4-921B-AEEEE7C91F4D}" presName="desTx" presStyleLbl="fgAcc1" presStyleIdx="3" presStyleCnt="4" custScaleX="123073" custScaleY="87694">
        <dgm:presLayoutVars>
          <dgm:bulletEnabled val="1"/>
        </dgm:presLayoutVars>
      </dgm:prSet>
      <dgm:spPr/>
    </dgm:pt>
  </dgm:ptLst>
  <dgm:cxnLst>
    <dgm:cxn modelId="{923EC415-8260-459E-B607-9D201BD7ADE1}" srcId="{89964CA2-47D2-4B01-B42B-863492A8E77B}" destId="{C3749C4C-2459-48F4-921B-AEEEE7C91F4D}" srcOrd="3" destOrd="0" parTransId="{D6EF47CB-7C17-490F-A19E-F92E3DD8B5E3}" sibTransId="{79DD00AE-6D07-44AE-AF9E-23AF9E632F56}"/>
    <dgm:cxn modelId="{F943BC1F-0C27-4939-96B3-F3354A64FAC4}" type="presOf" srcId="{A8AB544F-A59F-4D44-BD39-405987B464CD}" destId="{0417BD3C-E6CF-4337-85DD-CC3D917FADC5}" srcOrd="1" destOrd="0" presId="urn:microsoft.com/office/officeart/2005/8/layout/process3"/>
    <dgm:cxn modelId="{7065CC2A-357B-4D6C-BF3F-B4F1E5E05CE5}" type="presOf" srcId="{C3749C4C-2459-48F4-921B-AEEEE7C91F4D}" destId="{8F83A057-4341-4A8F-86F2-ECF012367876}" srcOrd="1" destOrd="0" presId="urn:microsoft.com/office/officeart/2005/8/layout/process3"/>
    <dgm:cxn modelId="{782E2A3C-2B78-49FB-8270-0A94B64F2EEA}" srcId="{A8AB544F-A59F-4D44-BD39-405987B464CD}" destId="{346C9211-A8E0-421C-B490-D1D213B6D55E}" srcOrd="0" destOrd="0" parTransId="{49FDEDEB-3875-4930-831B-97C5A51CEF14}" sibTransId="{667B029F-9D4A-4917-873B-0B8FC7C27457}"/>
    <dgm:cxn modelId="{D297CC42-997C-46EA-B118-13E503DE1273}" srcId="{C3749C4C-2459-48F4-921B-AEEEE7C91F4D}" destId="{ADB4139B-9C28-42AC-AAD2-7EAE9E8F3588}" srcOrd="1" destOrd="0" parTransId="{BDE01D25-24DD-4297-A8F8-7E5D63FE9D89}" sibTransId="{74362F6C-CD0D-4ACB-8239-9E0BC3D53FD9}"/>
    <dgm:cxn modelId="{F7ED1863-F610-42E2-BDA2-EFD1D5134267}" type="presOf" srcId="{A7724CA3-83CD-4EDC-97A3-7058D268CBAA}" destId="{2EDE92E1-930F-46C4-89DC-A7AEB8572618}" srcOrd="0" destOrd="0" presId="urn:microsoft.com/office/officeart/2005/8/layout/process3"/>
    <dgm:cxn modelId="{D8CDBE46-0548-442F-9A7F-08C7F7E239BE}" type="presOf" srcId="{A8AB544F-A59F-4D44-BD39-405987B464CD}" destId="{17B200E9-8931-4B98-A468-38E834CD2D45}" srcOrd="0" destOrd="0" presId="urn:microsoft.com/office/officeart/2005/8/layout/process3"/>
    <dgm:cxn modelId="{D5FFBE75-0CDE-4D2B-A152-3DA8E1F5AE7B}" srcId="{89964CA2-47D2-4B01-B42B-863492A8E77B}" destId="{A7724CA3-83CD-4EDC-97A3-7058D268CBAA}" srcOrd="1" destOrd="0" parTransId="{600A7541-FA1E-4F95-A8D5-158FFD7581AF}" sibTransId="{664B7848-7A62-47B1-9A4A-A1E0DA3DCD9B}"/>
    <dgm:cxn modelId="{B956C475-0F82-4F61-9DA4-DFA2CA749283}" type="presOf" srcId="{F1F0B5A9-D4A1-41B5-AC08-6A4483289C24}" destId="{AE5AAFB3-6F54-4872-A3C5-8AC9EF2D90F0}" srcOrd="1" destOrd="0" presId="urn:microsoft.com/office/officeart/2005/8/layout/process3"/>
    <dgm:cxn modelId="{EF8C2359-52B4-4C7F-9645-27CD9D0DC5DF}" type="presOf" srcId="{ADB4139B-9C28-42AC-AAD2-7EAE9E8F3588}" destId="{3497E064-3A27-4705-93D6-0DEF0BDC0493}" srcOrd="0" destOrd="1" presId="urn:microsoft.com/office/officeart/2005/8/layout/process3"/>
    <dgm:cxn modelId="{C369C75A-0E3C-406D-99C9-E6B0EC7D6B44}" type="presOf" srcId="{238FB619-251C-413E-A01C-9D22526F96FB}" destId="{3497E064-3A27-4705-93D6-0DEF0BDC0493}" srcOrd="0" destOrd="0" presId="urn:microsoft.com/office/officeart/2005/8/layout/process3"/>
    <dgm:cxn modelId="{A64C757E-BBF0-48FE-8A14-C7E1BCDEC9FB}" type="presOf" srcId="{D15EFFEC-5BBC-4DF7-9BFC-2FF4BA307B56}" destId="{0F69E5BC-4722-4EB6-8ADD-90EDF3F319EA}" srcOrd="1" destOrd="0" presId="urn:microsoft.com/office/officeart/2005/8/layout/process3"/>
    <dgm:cxn modelId="{3C715682-F457-4262-AD00-EEE1FC664A2A}" type="presOf" srcId="{664B7848-7A62-47B1-9A4A-A1E0DA3DCD9B}" destId="{722653E9-93B6-4788-A5E9-380783AA8DD4}" srcOrd="0" destOrd="0" presId="urn:microsoft.com/office/officeart/2005/8/layout/process3"/>
    <dgm:cxn modelId="{7F555084-9C96-41DF-AA0A-79476BBEAE8F}" type="presOf" srcId="{D15EFFEC-5BBC-4DF7-9BFC-2FF4BA307B56}" destId="{37AF70FC-7517-4078-8E1B-4B7D84549670}" srcOrd="0" destOrd="0" presId="urn:microsoft.com/office/officeart/2005/8/layout/process3"/>
    <dgm:cxn modelId="{16A3D888-0832-48EA-9EEF-4D4071F7AA1E}" type="presOf" srcId="{C3749C4C-2459-48F4-921B-AEEEE7C91F4D}" destId="{1D15076F-3DC3-44D8-A3A0-F9BB08C2FC8C}" srcOrd="0" destOrd="0" presId="urn:microsoft.com/office/officeart/2005/8/layout/process3"/>
    <dgm:cxn modelId="{45B8B98A-9553-44CD-9FFC-9B1A82D66FB8}" srcId="{C3749C4C-2459-48F4-921B-AEEEE7C91F4D}" destId="{96EBE784-E1BD-4964-8C79-449212E0C88C}" srcOrd="2" destOrd="0" parTransId="{BB96A8DB-91A8-4F42-8202-A19BFE3F0F9B}" sibTransId="{6D85E35D-D606-41E0-91A4-88BEAF84393F}"/>
    <dgm:cxn modelId="{91B24793-68F8-49DF-BF8D-9D9401C3220C}" type="presOf" srcId="{1FCC6F59-CAF7-4CAE-A145-D8A98EC98BA1}" destId="{8759F17E-F72B-4E7A-9BFD-BEE4EAD1CC42}" srcOrd="1" destOrd="0" presId="urn:microsoft.com/office/officeart/2005/8/layout/process3"/>
    <dgm:cxn modelId="{E6724495-6EC4-4202-9045-73CAA7D0DD46}" type="presOf" srcId="{C2B2E733-583B-4363-8B82-7F0E4CA3B9C8}" destId="{FDA9B29D-48FE-497C-9603-C9EBD0A326C9}" srcOrd="0" destOrd="0" presId="urn:microsoft.com/office/officeart/2005/8/layout/process3"/>
    <dgm:cxn modelId="{204C82A1-9663-4488-9B16-31CD67646710}" srcId="{89964CA2-47D2-4B01-B42B-863492A8E77B}" destId="{A8AB544F-A59F-4D44-BD39-405987B464CD}" srcOrd="2" destOrd="0" parTransId="{DFD92D79-062C-4017-8F77-5CBA8DE7BAEA}" sibTransId="{F1F0B5A9-D4A1-41B5-AC08-6A4483289C24}"/>
    <dgm:cxn modelId="{DEE1C0A2-571D-41DB-8D66-BD0FFFD4C353}" srcId="{D15EFFEC-5BBC-4DF7-9BFC-2FF4BA307B56}" destId="{10AD1095-C844-48FB-80CD-37910EBBD2D0}" srcOrd="0" destOrd="0" parTransId="{FAA80C68-4278-4570-BE7C-C9446F526941}" sibTransId="{48D0496F-D120-45A8-9F8C-14FC9C93A142}"/>
    <dgm:cxn modelId="{7E0889A5-43DA-439B-B416-72CF4DB3337F}" srcId="{A7724CA3-83CD-4EDC-97A3-7058D268CBAA}" destId="{C2B2E733-583B-4363-8B82-7F0E4CA3B9C8}" srcOrd="0" destOrd="0" parTransId="{773DAC9C-F6A9-4F2F-BD85-2355C88F3A6A}" sibTransId="{A9552407-D495-41B3-8521-CB8B5D345968}"/>
    <dgm:cxn modelId="{773D8CB3-4F6C-4B87-A500-08F59C52A4BF}" type="presOf" srcId="{1FCC6F59-CAF7-4CAE-A145-D8A98EC98BA1}" destId="{D0561998-A724-4C09-BED3-BC57E19CD8C4}" srcOrd="0" destOrd="0" presId="urn:microsoft.com/office/officeart/2005/8/layout/process3"/>
    <dgm:cxn modelId="{71F004BB-ED14-4CD8-9D67-07DC430116A0}" type="presOf" srcId="{B2F44BFC-1378-413B-BDAC-892E892D7BEB}" destId="{3087C0ED-8B70-4C5F-9BD9-3044C644F8A4}" srcOrd="0" destOrd="1" presId="urn:microsoft.com/office/officeart/2005/8/layout/process3"/>
    <dgm:cxn modelId="{A61255C5-1F31-4CB1-B1F0-4CA22F14996D}" srcId="{89964CA2-47D2-4B01-B42B-863492A8E77B}" destId="{D15EFFEC-5BBC-4DF7-9BFC-2FF4BA307B56}" srcOrd="0" destOrd="0" parTransId="{3240966A-36AE-4B33-AF39-1C3F0B271235}" sibTransId="{1FCC6F59-CAF7-4CAE-A145-D8A98EC98BA1}"/>
    <dgm:cxn modelId="{6116FBC7-FEAD-4AED-8195-A99C6F1A4071}" type="presOf" srcId="{346C9211-A8E0-421C-B490-D1D213B6D55E}" destId="{3087C0ED-8B70-4C5F-9BD9-3044C644F8A4}" srcOrd="0" destOrd="0" presId="urn:microsoft.com/office/officeart/2005/8/layout/process3"/>
    <dgm:cxn modelId="{D8A9BAC8-E717-41FD-9075-D215C2EC5227}" srcId="{C3749C4C-2459-48F4-921B-AEEEE7C91F4D}" destId="{238FB619-251C-413E-A01C-9D22526F96FB}" srcOrd="0" destOrd="0" parTransId="{E3FECC01-7901-41B2-9BFB-448B1E8F5866}" sibTransId="{87B695C1-7546-416E-9776-A552677A8EF8}"/>
    <dgm:cxn modelId="{012F48DB-69D0-4A50-BF00-C29BD18EC61F}" type="presOf" srcId="{10AD1095-C844-48FB-80CD-37910EBBD2D0}" destId="{239809CA-E076-412B-924B-BF13BA0BEFB5}" srcOrd="0" destOrd="0" presId="urn:microsoft.com/office/officeart/2005/8/layout/process3"/>
    <dgm:cxn modelId="{C2DF06E0-A1D7-42A5-B9BC-D2CE280D9B11}" type="presOf" srcId="{96EBE784-E1BD-4964-8C79-449212E0C88C}" destId="{3497E064-3A27-4705-93D6-0DEF0BDC0493}" srcOrd="0" destOrd="2" presId="urn:microsoft.com/office/officeart/2005/8/layout/process3"/>
    <dgm:cxn modelId="{B89F81E3-8E75-4635-AF17-9A3EF3114C53}" type="presOf" srcId="{A7724CA3-83CD-4EDC-97A3-7058D268CBAA}" destId="{6BD10A4F-6C39-4037-A130-224A88BAC2EC}" srcOrd="1" destOrd="0" presId="urn:microsoft.com/office/officeart/2005/8/layout/process3"/>
    <dgm:cxn modelId="{527AE8E6-692B-47D3-983C-F6D412D1639C}" type="presOf" srcId="{89964CA2-47D2-4B01-B42B-863492A8E77B}" destId="{2B5BE854-A678-49EB-BAA1-8C35F876E382}" srcOrd="0" destOrd="0" presId="urn:microsoft.com/office/officeart/2005/8/layout/process3"/>
    <dgm:cxn modelId="{55321FE9-D177-4C2F-A484-A4A0E0E6751F}" type="presOf" srcId="{F1F0B5A9-D4A1-41B5-AC08-6A4483289C24}" destId="{BCF77A29-AE10-406C-8054-1D7DF23583BE}" srcOrd="0" destOrd="0" presId="urn:microsoft.com/office/officeart/2005/8/layout/process3"/>
    <dgm:cxn modelId="{117827FB-DE12-45B8-95D3-A708284EEE67}" srcId="{A8AB544F-A59F-4D44-BD39-405987B464CD}" destId="{B2F44BFC-1378-413B-BDAC-892E892D7BEB}" srcOrd="1" destOrd="0" parTransId="{7DE147BE-16F5-4012-910F-393749F662F1}" sibTransId="{E227B45C-E856-4A47-AFE0-DB03AFE74D18}"/>
    <dgm:cxn modelId="{F4E4EFFF-3F25-4228-878E-0FDE07DA09FD}" type="presOf" srcId="{664B7848-7A62-47B1-9A4A-A1E0DA3DCD9B}" destId="{0DAD514C-AAD4-4B38-809A-374D2D2B8DFB}" srcOrd="1" destOrd="0" presId="urn:microsoft.com/office/officeart/2005/8/layout/process3"/>
    <dgm:cxn modelId="{47DF5707-583B-4F37-9E05-CF985338517F}" type="presParOf" srcId="{2B5BE854-A678-49EB-BAA1-8C35F876E382}" destId="{29954BD0-09CB-4306-AA0F-FFB677EA769D}" srcOrd="0" destOrd="0" presId="urn:microsoft.com/office/officeart/2005/8/layout/process3"/>
    <dgm:cxn modelId="{BEBD28B4-43AB-4C1A-8B01-8829BE1D80C7}" type="presParOf" srcId="{29954BD0-09CB-4306-AA0F-FFB677EA769D}" destId="{37AF70FC-7517-4078-8E1B-4B7D84549670}" srcOrd="0" destOrd="0" presId="urn:microsoft.com/office/officeart/2005/8/layout/process3"/>
    <dgm:cxn modelId="{322F9D2F-4B80-41E3-9983-8AE411EB33E7}" type="presParOf" srcId="{29954BD0-09CB-4306-AA0F-FFB677EA769D}" destId="{0F69E5BC-4722-4EB6-8ADD-90EDF3F319EA}" srcOrd="1" destOrd="0" presId="urn:microsoft.com/office/officeart/2005/8/layout/process3"/>
    <dgm:cxn modelId="{8B626DC0-28EF-4173-83E6-412A1EC89331}" type="presParOf" srcId="{29954BD0-09CB-4306-AA0F-FFB677EA769D}" destId="{239809CA-E076-412B-924B-BF13BA0BEFB5}" srcOrd="2" destOrd="0" presId="urn:microsoft.com/office/officeart/2005/8/layout/process3"/>
    <dgm:cxn modelId="{48E94F9F-37E2-4783-9FAA-89F1C12C1826}" type="presParOf" srcId="{2B5BE854-A678-49EB-BAA1-8C35F876E382}" destId="{D0561998-A724-4C09-BED3-BC57E19CD8C4}" srcOrd="1" destOrd="0" presId="urn:microsoft.com/office/officeart/2005/8/layout/process3"/>
    <dgm:cxn modelId="{B3DA1B56-2B31-484B-9DD0-39F511CAC6F6}" type="presParOf" srcId="{D0561998-A724-4C09-BED3-BC57E19CD8C4}" destId="{8759F17E-F72B-4E7A-9BFD-BEE4EAD1CC42}" srcOrd="0" destOrd="0" presId="urn:microsoft.com/office/officeart/2005/8/layout/process3"/>
    <dgm:cxn modelId="{217FCDCA-5469-43A4-BE72-585EAE7C0A08}" type="presParOf" srcId="{2B5BE854-A678-49EB-BAA1-8C35F876E382}" destId="{56389E96-37BD-4207-A6DC-C05A839FCDFD}" srcOrd="2" destOrd="0" presId="urn:microsoft.com/office/officeart/2005/8/layout/process3"/>
    <dgm:cxn modelId="{00628F39-44E7-4104-AF95-34EFEB98292A}" type="presParOf" srcId="{56389E96-37BD-4207-A6DC-C05A839FCDFD}" destId="{2EDE92E1-930F-46C4-89DC-A7AEB8572618}" srcOrd="0" destOrd="0" presId="urn:microsoft.com/office/officeart/2005/8/layout/process3"/>
    <dgm:cxn modelId="{62AC7649-AEED-4BFE-AD92-7CBB52963EEC}" type="presParOf" srcId="{56389E96-37BD-4207-A6DC-C05A839FCDFD}" destId="{6BD10A4F-6C39-4037-A130-224A88BAC2EC}" srcOrd="1" destOrd="0" presId="urn:microsoft.com/office/officeart/2005/8/layout/process3"/>
    <dgm:cxn modelId="{AD1A837F-820B-4815-9A20-AA79179C14C2}" type="presParOf" srcId="{56389E96-37BD-4207-A6DC-C05A839FCDFD}" destId="{FDA9B29D-48FE-497C-9603-C9EBD0A326C9}" srcOrd="2" destOrd="0" presId="urn:microsoft.com/office/officeart/2005/8/layout/process3"/>
    <dgm:cxn modelId="{CA5FBD94-C8A4-45AB-BC61-CA1F20F3C85F}" type="presParOf" srcId="{2B5BE854-A678-49EB-BAA1-8C35F876E382}" destId="{722653E9-93B6-4788-A5E9-380783AA8DD4}" srcOrd="3" destOrd="0" presId="urn:microsoft.com/office/officeart/2005/8/layout/process3"/>
    <dgm:cxn modelId="{6E626D15-EB73-4DBE-8F64-08C7D7740D08}" type="presParOf" srcId="{722653E9-93B6-4788-A5E9-380783AA8DD4}" destId="{0DAD514C-AAD4-4B38-809A-374D2D2B8DFB}" srcOrd="0" destOrd="0" presId="urn:microsoft.com/office/officeart/2005/8/layout/process3"/>
    <dgm:cxn modelId="{FE0A63AF-E61F-4E59-93F8-BE51F5378799}" type="presParOf" srcId="{2B5BE854-A678-49EB-BAA1-8C35F876E382}" destId="{65DF2AD8-BD4A-4775-AD99-260403CEA68F}" srcOrd="4" destOrd="0" presId="urn:microsoft.com/office/officeart/2005/8/layout/process3"/>
    <dgm:cxn modelId="{537A1873-02D2-41BF-899C-9E73BDD795B6}" type="presParOf" srcId="{65DF2AD8-BD4A-4775-AD99-260403CEA68F}" destId="{17B200E9-8931-4B98-A468-38E834CD2D45}" srcOrd="0" destOrd="0" presId="urn:microsoft.com/office/officeart/2005/8/layout/process3"/>
    <dgm:cxn modelId="{48747396-FC11-4209-B7D3-E72129A58E1A}" type="presParOf" srcId="{65DF2AD8-BD4A-4775-AD99-260403CEA68F}" destId="{0417BD3C-E6CF-4337-85DD-CC3D917FADC5}" srcOrd="1" destOrd="0" presId="urn:microsoft.com/office/officeart/2005/8/layout/process3"/>
    <dgm:cxn modelId="{2AD49068-E76B-43EE-8ACA-424FFCA4AE5A}" type="presParOf" srcId="{65DF2AD8-BD4A-4775-AD99-260403CEA68F}" destId="{3087C0ED-8B70-4C5F-9BD9-3044C644F8A4}" srcOrd="2" destOrd="0" presId="urn:microsoft.com/office/officeart/2005/8/layout/process3"/>
    <dgm:cxn modelId="{E3981C61-8CD5-4AAC-BE6D-35E7D87C57BC}" type="presParOf" srcId="{2B5BE854-A678-49EB-BAA1-8C35F876E382}" destId="{BCF77A29-AE10-406C-8054-1D7DF23583BE}" srcOrd="5" destOrd="0" presId="urn:microsoft.com/office/officeart/2005/8/layout/process3"/>
    <dgm:cxn modelId="{4C2999E8-749A-4821-8631-B08F5CB308E8}" type="presParOf" srcId="{BCF77A29-AE10-406C-8054-1D7DF23583BE}" destId="{AE5AAFB3-6F54-4872-A3C5-8AC9EF2D90F0}" srcOrd="0" destOrd="0" presId="urn:microsoft.com/office/officeart/2005/8/layout/process3"/>
    <dgm:cxn modelId="{CAF50F82-9638-4FA0-9355-C0995755CB4B}" type="presParOf" srcId="{2B5BE854-A678-49EB-BAA1-8C35F876E382}" destId="{2F849C1C-953B-46DF-B710-BF5F88E1A927}" srcOrd="6" destOrd="0" presId="urn:microsoft.com/office/officeart/2005/8/layout/process3"/>
    <dgm:cxn modelId="{E0DB3B2B-47A6-4802-906E-9183C2765887}" type="presParOf" srcId="{2F849C1C-953B-46DF-B710-BF5F88E1A927}" destId="{1D15076F-3DC3-44D8-A3A0-F9BB08C2FC8C}" srcOrd="0" destOrd="0" presId="urn:microsoft.com/office/officeart/2005/8/layout/process3"/>
    <dgm:cxn modelId="{85FF44E8-F064-4372-99FC-5AAC5E305552}" type="presParOf" srcId="{2F849C1C-953B-46DF-B710-BF5F88E1A927}" destId="{8F83A057-4341-4A8F-86F2-ECF012367876}" srcOrd="1" destOrd="0" presId="urn:microsoft.com/office/officeart/2005/8/layout/process3"/>
    <dgm:cxn modelId="{81875305-CE65-465E-95A5-AB9130D798AC}" type="presParOf" srcId="{2F849C1C-953B-46DF-B710-BF5F88E1A927}" destId="{3497E064-3A27-4705-93D6-0DEF0BDC049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9E5BC-4722-4EB6-8ADD-90EDF3F319EA}">
      <dsp:nvSpPr>
        <dsp:cNvPr id="0" name=""/>
        <dsp:cNvSpPr/>
      </dsp:nvSpPr>
      <dsp:spPr>
        <a:xfrm>
          <a:off x="1368" y="1310640"/>
          <a:ext cx="1920202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Manually Cropped</a:t>
          </a:r>
          <a:endParaRPr lang="en-IN" sz="1500" kern="1200" dirty="0"/>
        </a:p>
      </dsp:txBody>
      <dsp:txXfrm>
        <a:off x="1368" y="1310640"/>
        <a:ext cx="1920202" cy="626502"/>
      </dsp:txXfrm>
    </dsp:sp>
    <dsp:sp modelId="{239809CA-E076-412B-924B-BF13BA0BEFB5}">
      <dsp:nvSpPr>
        <dsp:cNvPr id="0" name=""/>
        <dsp:cNvSpPr/>
      </dsp:nvSpPr>
      <dsp:spPr>
        <a:xfrm>
          <a:off x="340965" y="2125088"/>
          <a:ext cx="1893919" cy="91560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Polygon Selection</a:t>
          </a:r>
          <a:endParaRPr lang="en-IN" sz="1500" kern="1200" dirty="0"/>
        </a:p>
      </dsp:txBody>
      <dsp:txXfrm>
        <a:off x="367782" y="2151905"/>
        <a:ext cx="1840285" cy="861974"/>
      </dsp:txXfrm>
    </dsp:sp>
    <dsp:sp modelId="{D0561998-A724-4C09-BED3-BC57E19CD8C4}">
      <dsp:nvSpPr>
        <dsp:cNvPr id="0" name=""/>
        <dsp:cNvSpPr/>
      </dsp:nvSpPr>
      <dsp:spPr>
        <a:xfrm rot="21576473">
          <a:off x="2159905" y="1415546"/>
          <a:ext cx="505292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2159906" y="1495319"/>
        <a:ext cx="386244" cy="238096"/>
      </dsp:txXfrm>
    </dsp:sp>
    <dsp:sp modelId="{6BD10A4F-6C39-4037-A130-224A88BAC2EC}">
      <dsp:nvSpPr>
        <dsp:cNvPr id="0" name=""/>
        <dsp:cNvSpPr/>
      </dsp:nvSpPr>
      <dsp:spPr>
        <a:xfrm>
          <a:off x="2874931" y="1292091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Gaussian</a:t>
          </a:r>
          <a:r>
            <a:rPr lang="en-US" sz="1700" kern="1200" dirty="0"/>
            <a:t> Blur</a:t>
          </a:r>
          <a:endParaRPr lang="en-IN" sz="1700" kern="1200" dirty="0"/>
        </a:p>
      </dsp:txBody>
      <dsp:txXfrm>
        <a:off x="2874931" y="1292091"/>
        <a:ext cx="1593873" cy="626502"/>
      </dsp:txXfrm>
    </dsp:sp>
    <dsp:sp modelId="{FDA9B29D-48FE-497C-9603-C9EBD0A326C9}">
      <dsp:nvSpPr>
        <dsp:cNvPr id="0" name=""/>
        <dsp:cNvSpPr/>
      </dsp:nvSpPr>
      <dsp:spPr>
        <a:xfrm>
          <a:off x="2958106" y="2069441"/>
          <a:ext cx="2080435" cy="989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Sigma = 1</a:t>
          </a:r>
          <a:endParaRPr lang="en-IN" sz="1800" kern="1200" dirty="0"/>
        </a:p>
      </dsp:txBody>
      <dsp:txXfrm>
        <a:off x="2987096" y="2098431"/>
        <a:ext cx="2022455" cy="931825"/>
      </dsp:txXfrm>
    </dsp:sp>
    <dsp:sp modelId="{722653E9-93B6-4788-A5E9-380783AA8DD4}">
      <dsp:nvSpPr>
        <dsp:cNvPr id="0" name=""/>
        <dsp:cNvSpPr/>
      </dsp:nvSpPr>
      <dsp:spPr>
        <a:xfrm rot="21556137">
          <a:off x="4771224" y="1388809"/>
          <a:ext cx="641236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4771229" y="1468934"/>
        <a:ext cx="522188" cy="238096"/>
      </dsp:txXfrm>
    </dsp:sp>
    <dsp:sp modelId="{0417BD3C-E6CF-4337-85DD-CC3D917FADC5}">
      <dsp:nvSpPr>
        <dsp:cNvPr id="0" name=""/>
        <dsp:cNvSpPr/>
      </dsp:nvSpPr>
      <dsp:spPr>
        <a:xfrm>
          <a:off x="5678587" y="1256316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Frangi</a:t>
          </a:r>
          <a:r>
            <a:rPr lang="en-US" sz="1700" kern="1200" dirty="0"/>
            <a:t> Filter</a:t>
          </a:r>
          <a:endParaRPr lang="en-IN" sz="1700" kern="1200" dirty="0"/>
        </a:p>
      </dsp:txBody>
      <dsp:txXfrm>
        <a:off x="5678587" y="1256316"/>
        <a:ext cx="1593873" cy="626502"/>
      </dsp:txXfrm>
    </dsp:sp>
    <dsp:sp modelId="{3087C0ED-8B70-4C5F-9BD9-3044C644F8A4}">
      <dsp:nvSpPr>
        <dsp:cNvPr id="0" name=""/>
        <dsp:cNvSpPr/>
      </dsp:nvSpPr>
      <dsp:spPr>
        <a:xfrm>
          <a:off x="5833981" y="1962117"/>
          <a:ext cx="1935998" cy="11329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Spacing = [1,1]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Scale = [3, 5]</a:t>
          </a:r>
          <a:endParaRPr lang="en-IN" sz="1500" kern="1200" dirty="0"/>
        </a:p>
      </dsp:txBody>
      <dsp:txXfrm>
        <a:off x="5867163" y="1995299"/>
        <a:ext cx="1869634" cy="1066539"/>
      </dsp:txXfrm>
    </dsp:sp>
    <dsp:sp modelId="{BCF77A29-AE10-406C-8054-1D7DF23583BE}">
      <dsp:nvSpPr>
        <dsp:cNvPr id="0" name=""/>
        <dsp:cNvSpPr/>
      </dsp:nvSpPr>
      <dsp:spPr>
        <a:xfrm rot="106">
          <a:off x="7556851" y="1371196"/>
          <a:ext cx="602909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7556851" y="1450560"/>
        <a:ext cx="483861" cy="238096"/>
      </dsp:txXfrm>
    </dsp:sp>
    <dsp:sp modelId="{8F83A057-4341-4A8F-86F2-ECF012367876}">
      <dsp:nvSpPr>
        <dsp:cNvPr id="0" name=""/>
        <dsp:cNvSpPr/>
      </dsp:nvSpPr>
      <dsp:spPr>
        <a:xfrm>
          <a:off x="8410025" y="1256400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Auto Local Thresholding</a:t>
          </a:r>
          <a:endParaRPr lang="en-IN" sz="1500" kern="1200" dirty="0"/>
        </a:p>
      </dsp:txBody>
      <dsp:txXfrm>
        <a:off x="8410025" y="1256400"/>
        <a:ext cx="1593873" cy="626502"/>
      </dsp:txXfrm>
    </dsp:sp>
    <dsp:sp modelId="{3497E064-3A27-4705-93D6-0DEF0BDC0493}">
      <dsp:nvSpPr>
        <dsp:cNvPr id="0" name=""/>
        <dsp:cNvSpPr/>
      </dsp:nvSpPr>
      <dsp:spPr>
        <a:xfrm>
          <a:off x="8552603" y="1962369"/>
          <a:ext cx="1961627" cy="11325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Method = “Mean”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Radius= 8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8585775" y="1995541"/>
        <a:ext cx="1895283" cy="1066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2.jpg>
</file>

<file path=ppt/media/image3.tif>
</file>

<file path=ppt/media/image4.tif>
</file>

<file path=ppt/media/image5.tif>
</file>

<file path=ppt/media/image6.tif>
</file>

<file path=ppt/media/image7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D8623-58BA-4C88-97A3-D6261EAB4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47762-5582-4518-84B1-ED7E30572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1DE64-2BA0-4FAC-B860-EE54B0F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31C-599D-4F30-95ED-CBFC567F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3579C-7474-4682-935B-2D5CF57E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7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3F2F-8B76-4FF8-9E2B-7D4A49E06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EFE0D-ECCE-4C6D-B515-5DF91BD67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E81D4-B1AF-4289-B68B-A386558D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D13C-518D-4DC8-9284-9F857C4A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D8A7E-ED04-45ED-BA14-079D2473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9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25BB-741B-4130-A70C-F73BE1547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EDE3E-723F-4D98-8C50-44C404C41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9A96B-7D10-4C6B-BD36-AFD84A74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97CC6-E428-478F-9EE0-DBB69927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4B6B-9A95-480B-9055-3985423F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70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081D-5757-426B-B657-B3C72590D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5D29-D5E4-4131-ABFA-19C44AE0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759D1-C0BC-4ADE-90E8-405E0193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B70C6-28BE-4099-BFC3-4B322087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8DBA4-631C-46FE-9090-F1CC38FB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9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B10-7FE1-439C-B178-60E68E9C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C1DC-3F9F-4083-8246-EBF0637DA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C60EF-F189-42D5-B60D-CBCCFFD92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A8BFF-5753-43FF-8CBC-475CEAE3B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77A54-8D60-4D5B-837D-7F52A0CA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0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044A-9193-4D1F-842D-EFB681B8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A7C8B-ABBC-4147-AB5B-259433B41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55AF8-3335-4CC6-B02D-3DBD7BC5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D1DCE-316C-4BE8-BF43-A0B21805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52A5-53F4-4FA0-8B73-7473F11A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37E32-8B3D-4AE6-BF76-E0FBCB7C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814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63E0-D90F-4282-94F9-71DA8A372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C8704-EF71-4A7E-B49F-3A598C2E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8F034-7E01-423E-8D39-C191827A9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855211-51B3-4741-B1D8-1E78EFD85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A245-EC3E-4E6B-A8C6-8BC93BBFC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A4F65-C839-4A56-9861-C90338CE4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B7FAC-28F9-45F4-BD29-CC3AB6F4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E2007-B9A5-4971-A2A3-BC91B0E4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02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2746-3F2C-4F41-A021-9A8360F5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DDFA1-143A-4B0E-8359-F6E74E59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EBE55-EC4C-4301-BF25-43B49EF4E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9C0785-9CB4-46B3-8316-8B729C81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248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37D3A-82C6-4B06-B88B-1559D8E1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4A0CA0-09F6-4375-8B20-6E3F2958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0A66F-26B8-4FEC-8B69-1352DEA09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78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AAE1-8D53-4A6D-9FA8-90EE3B4B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59A5-D2D1-4629-A9FB-ECE8CB4C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7DD77-F6C3-4825-845E-792FCDD65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268BD-7A02-406E-B926-1B06C3AD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8F3B3-EDD2-439D-B4E9-A563C83E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2B352-795A-43BB-BEF9-C4711132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06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6A2F7-226B-447E-A322-1D1E109D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1013C-2C43-4E0B-BC15-355512429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539B1-9BEE-470C-96DE-05F4FCF64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6C243-3C01-4A08-ACD3-0BBFABDE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A6E86-4D45-424A-B1C7-26606673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66CE4-D353-4DA4-86AB-73767C89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95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5A513-092F-422C-A784-216F9C4B1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555A4-66D3-421E-A5D4-5DDEB1B67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AF442-2FFB-4101-9F6A-50A98ACCF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E797B-3784-484E-ABB5-5FBD83594B8B}" type="datetimeFigureOut">
              <a:rPr lang="en-IN" smtClean="0"/>
              <a:t>18-09-2021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34D07-91FC-42F8-9548-0B155F5D8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9079-AD3E-4783-BC2B-F90AEA485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162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jpg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CCD36-8631-4BEB-B8BE-873CA3180E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Image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F139D5-B222-4C8E-A857-BEEA3F5C63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Progress so far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174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CF37-6EC0-4904-97D2-584DA36D7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411ACD-B061-437C-B337-A224F50893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024283"/>
              </p:ext>
            </p:extLst>
          </p:nvPr>
        </p:nvGraphicFramePr>
        <p:xfrm>
          <a:off x="838200" y="92537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89E8C49A-3EF4-41FE-B0A5-D35F6428514D}"/>
              </a:ext>
            </a:extLst>
          </p:cNvPr>
          <p:cNvGrpSpPr/>
          <p:nvPr/>
        </p:nvGrpSpPr>
        <p:grpSpPr>
          <a:xfrm>
            <a:off x="2747950" y="4123555"/>
            <a:ext cx="5772857" cy="2123501"/>
            <a:chOff x="2747950" y="4559654"/>
            <a:chExt cx="5772857" cy="212350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742654E-E0A9-4017-AC5D-CE67BDC84548}"/>
                </a:ext>
              </a:extLst>
            </p:cNvPr>
            <p:cNvGrpSpPr/>
            <p:nvPr/>
          </p:nvGrpSpPr>
          <p:grpSpPr>
            <a:xfrm>
              <a:off x="2747950" y="4559654"/>
              <a:ext cx="493356" cy="588944"/>
              <a:chOff x="2747950" y="4559654"/>
              <a:chExt cx="493356" cy="588944"/>
            </a:xfrm>
          </p:grpSpPr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D6242929-593C-4D37-9A76-AC63D30F7B78}"/>
                  </a:ext>
                </a:extLst>
              </p:cNvPr>
              <p:cNvSpPr/>
              <p:nvPr/>
            </p:nvSpPr>
            <p:spPr>
              <a:xfrm rot="2786942">
                <a:off x="2700156" y="4607448"/>
                <a:ext cx="588944" cy="493356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Arrow: Right 4">
                <a:extLst>
                  <a:ext uri="{FF2B5EF4-FFF2-40B4-BE49-F238E27FC236}">
                    <a16:creationId xmlns:a16="http://schemas.microsoft.com/office/drawing/2014/main" id="{C7143995-DFD2-4D5E-881F-4EA14967F4CC}"/>
                  </a:ext>
                </a:extLst>
              </p:cNvPr>
              <p:cNvSpPr txBox="1"/>
              <p:nvPr/>
            </p:nvSpPr>
            <p:spPr>
              <a:xfrm rot="2786942">
                <a:off x="2725763" y="4646444"/>
                <a:ext cx="424271" cy="2960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100" kern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4006199-FEAA-42FF-8CF5-5AE2CEF12F32}"/>
                </a:ext>
              </a:extLst>
            </p:cNvPr>
            <p:cNvGrpSpPr/>
            <p:nvPr/>
          </p:nvGrpSpPr>
          <p:grpSpPr>
            <a:xfrm>
              <a:off x="3694105" y="4779333"/>
              <a:ext cx="1978675" cy="1903822"/>
              <a:chOff x="3694105" y="4779333"/>
              <a:chExt cx="1978675" cy="19038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5CB71A7-105A-4323-B0E6-092D6CF09C43}"/>
                  </a:ext>
                </a:extLst>
              </p:cNvPr>
              <p:cNvGrpSpPr/>
              <p:nvPr/>
            </p:nvGrpSpPr>
            <p:grpSpPr>
              <a:xfrm>
                <a:off x="3694105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CB07D76C-C983-4ECB-AC45-A0B8AA974792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4" name="Rectangle: Rounded Corners 4">
                  <a:extLst>
                    <a:ext uri="{FF2B5EF4-FFF2-40B4-BE49-F238E27FC236}">
                      <a16:creationId xmlns:a16="http://schemas.microsoft.com/office/drawing/2014/main" id="{D1A95593-2D51-464D-AEF9-AF62E83D7595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Mexican Hat Filter</a:t>
                  </a:r>
                  <a:endParaRPr lang="en-IN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A5FF061F-424D-403C-AB97-95F0729915E3}"/>
                  </a:ext>
                </a:extLst>
              </p:cNvPr>
              <p:cNvGrpSpPr/>
              <p:nvPr/>
            </p:nvGrpSpPr>
            <p:grpSpPr>
              <a:xfrm>
                <a:off x="4030480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3D6DA75-B151-4312-8607-3E4458CD8DDF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2" name="Rectangle: Rounded Corners 6">
                  <a:extLst>
                    <a:ext uri="{FF2B5EF4-FFF2-40B4-BE49-F238E27FC236}">
                      <a16:creationId xmlns:a16="http://schemas.microsoft.com/office/drawing/2014/main" id="{27E9DEFA-BB5D-4841-8B1F-3D41357E0A7B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kern="1200" dirty="0"/>
                    <a:t>Radius = 13</a:t>
                  </a:r>
                  <a:endParaRPr lang="en-IN" kern="1200" dirty="0"/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6FE1347-E7EF-4E75-B737-4A01D4890D1E}"/>
                </a:ext>
              </a:extLst>
            </p:cNvPr>
            <p:cNvGrpSpPr/>
            <p:nvPr/>
          </p:nvGrpSpPr>
          <p:grpSpPr>
            <a:xfrm>
              <a:off x="6542132" y="4779333"/>
              <a:ext cx="1978675" cy="1903822"/>
              <a:chOff x="6542132" y="4779333"/>
              <a:chExt cx="1978675" cy="19038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CFC1117-B445-4AAA-8518-B3F0CFBBE96F}"/>
                  </a:ext>
                </a:extLst>
              </p:cNvPr>
              <p:cNvGrpSpPr/>
              <p:nvPr/>
            </p:nvGrpSpPr>
            <p:grpSpPr>
              <a:xfrm>
                <a:off x="6542132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C93EBDB0-C7E9-4E9F-87C6-55685692EA6E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2" name="Rectangle: Rounded Corners 4">
                  <a:extLst>
                    <a:ext uri="{FF2B5EF4-FFF2-40B4-BE49-F238E27FC236}">
                      <a16:creationId xmlns:a16="http://schemas.microsoft.com/office/drawing/2014/main" id="{E446D0D2-49BF-441E-A8BB-505C531EF1E4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Skeletonize</a:t>
                  </a:r>
                  <a:endParaRPr lang="en-IN" kern="1200" dirty="0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E339DB7-F9D8-405E-B5DD-0416F54B0256}"/>
                  </a:ext>
                </a:extLst>
              </p:cNvPr>
              <p:cNvGrpSpPr/>
              <p:nvPr/>
            </p:nvGrpSpPr>
            <p:grpSpPr>
              <a:xfrm>
                <a:off x="6878507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EB505885-5B76-4F03-ABF5-68A709D1DEBC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0" name="Rectangle: Rounded Corners 6">
                  <a:extLst>
                    <a:ext uri="{FF2B5EF4-FFF2-40B4-BE49-F238E27FC236}">
                      <a16:creationId xmlns:a16="http://schemas.microsoft.com/office/drawing/2014/main" id="{BD51D3EC-F2C8-4FCD-9E53-006FAFFFC9C0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endParaRPr lang="en-IN" sz="1400" kern="1200"/>
                </a:p>
              </p:txBody>
            </p: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A76D5-3E28-4CF1-8A95-2185C6F9C1C1}"/>
                </a:ext>
              </a:extLst>
            </p:cNvPr>
            <p:cNvGrpSpPr/>
            <p:nvPr/>
          </p:nvGrpSpPr>
          <p:grpSpPr>
            <a:xfrm>
              <a:off x="5644248" y="4965909"/>
              <a:ext cx="641236" cy="396828"/>
              <a:chOff x="5644248" y="4965909"/>
              <a:chExt cx="641236" cy="396828"/>
            </a:xfrm>
          </p:grpSpPr>
          <p:sp>
            <p:nvSpPr>
              <p:cNvPr id="24" name="Arrow: Right 23">
                <a:extLst>
                  <a:ext uri="{FF2B5EF4-FFF2-40B4-BE49-F238E27FC236}">
                    <a16:creationId xmlns:a16="http://schemas.microsoft.com/office/drawing/2014/main" id="{2174DDF4-33C2-42B6-AFCC-D98D8DD58E19}"/>
                  </a:ext>
                </a:extLst>
              </p:cNvPr>
              <p:cNvSpPr/>
              <p:nvPr/>
            </p:nvSpPr>
            <p:spPr>
              <a:xfrm rot="21556137">
                <a:off x="5644248" y="4965909"/>
                <a:ext cx="641236" cy="396828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Arrow: Right 4">
                <a:extLst>
                  <a:ext uri="{FF2B5EF4-FFF2-40B4-BE49-F238E27FC236}">
                    <a16:creationId xmlns:a16="http://schemas.microsoft.com/office/drawing/2014/main" id="{072EC204-02B5-45FE-BE99-66D8B591049B}"/>
                  </a:ext>
                </a:extLst>
              </p:cNvPr>
              <p:cNvSpPr txBox="1"/>
              <p:nvPr/>
            </p:nvSpPr>
            <p:spPr>
              <a:xfrm rot="21556137">
                <a:off x="5644253" y="5046034"/>
                <a:ext cx="522188" cy="23809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200" kern="1200"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7286BCE-5C8B-40C9-AE67-4F0303B304C2}"/>
              </a:ext>
            </a:extLst>
          </p:cNvPr>
          <p:cNvSpPr txBox="1"/>
          <p:nvPr/>
        </p:nvSpPr>
        <p:spPr>
          <a:xfrm>
            <a:off x="7339121" y="385544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mCNV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Area and Vessel Area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DFD35C6-B1F4-4244-AFF0-1ED9695AD429}"/>
              </a:ext>
            </a:extLst>
          </p:cNvPr>
          <p:cNvCxnSpPr>
            <a:cxnSpLocks/>
            <a:stCxn id="31" idx="3"/>
            <a:endCxn id="4" idx="3"/>
          </p:cNvCxnSpPr>
          <p:nvPr/>
        </p:nvCxnSpPr>
        <p:spPr>
          <a:xfrm>
            <a:off x="10180795" y="708710"/>
            <a:ext cx="1173005" cy="239233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18362E-8A10-4979-A45C-A2597DF03EE1}"/>
              </a:ext>
            </a:extLst>
          </p:cNvPr>
          <p:cNvSpPr txBox="1"/>
          <p:nvPr/>
        </p:nvSpPr>
        <p:spPr>
          <a:xfrm>
            <a:off x="9114990" y="4252185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Vessel length and Junctions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17CCDDA-6061-4C93-8C9F-CE7FCC2FD8C8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8520807" y="4914227"/>
            <a:ext cx="798564" cy="76430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9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3D5FA-167C-411D-94B4-8828CE62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Attributes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378A-0DB2-4A18-8B50-2F321D29A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Measured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err="1"/>
              <a:t>mCNV</a:t>
            </a:r>
            <a:r>
              <a:rPr lang="en-US" u="sng" dirty="0"/>
              <a:t>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Fractal Dimension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Junction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BCA5A-041F-4B11-8CD0-F828BFBA9F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Derived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Vessel Diameter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Junction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Vessel Tortuosity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46E33-7C5D-4E1F-A4B4-747C57C0C533}"/>
              </a:ext>
            </a:extLst>
          </p:cNvPr>
          <p:cNvSpPr txBox="1"/>
          <p:nvPr/>
        </p:nvSpPr>
        <p:spPr>
          <a:xfrm>
            <a:off x="1913206" y="5873886"/>
            <a:ext cx="974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(Underlined Attributes have been measured so far)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86194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EFB5-908B-4507-A21E-AB211D7D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Parameters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4B34-CC80-4DA7-A8AD-97A9C7E64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Function parameters can be tuned to improve accuracy:</a:t>
            </a: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E65592-0614-4E98-904C-C7DCAF3DD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705480"/>
              </p:ext>
            </p:extLst>
          </p:nvPr>
        </p:nvGraphicFramePr>
        <p:xfrm>
          <a:off x="1589649" y="2517933"/>
          <a:ext cx="9073662" cy="3659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554">
                  <a:extLst>
                    <a:ext uri="{9D8B030D-6E8A-4147-A177-3AD203B41FA5}">
                      <a16:colId xmlns:a16="http://schemas.microsoft.com/office/drawing/2014/main" val="3452722643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1615438966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2673964407"/>
                    </a:ext>
                  </a:extLst>
                </a:gridCol>
              </a:tblGrid>
              <a:tr h="522719">
                <a:tc>
                  <a:txBody>
                    <a:bodyPr/>
                    <a:lstStyle/>
                    <a:p>
                      <a:r>
                        <a:rPr lang="en-US" sz="2000" dirty="0"/>
                        <a:t>Function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Parameter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Current Value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7651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Gaussian Blurring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Sigma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951464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Frangi</a:t>
                      </a:r>
                      <a:r>
                        <a:rPr lang="en-US" sz="2000" b="1" dirty="0"/>
                        <a:t> </a:t>
                      </a:r>
                      <a:r>
                        <a:rPr lang="en-US" sz="2000" b="1" dirty="0" err="1"/>
                        <a:t>Vesselness</a:t>
                      </a:r>
                      <a:r>
                        <a:rPr lang="en-US" sz="2000" b="1" dirty="0"/>
                        <a:t>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Spacing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[1, 1]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557159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Scale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[3, 5]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32380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Auto Local Thresholding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Method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“mean”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98917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44198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Mexican Hat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694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982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05A9-79C8-4D74-B497-EBD94D03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58" y="0"/>
            <a:ext cx="10515600" cy="1325563"/>
          </a:xfrm>
        </p:spPr>
        <p:txBody>
          <a:bodyPr/>
          <a:lstStyle/>
          <a:p>
            <a:r>
              <a:rPr lang="en-US" dirty="0"/>
              <a:t>Sample Stages from Pipeline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28E77A-2ED3-4C67-BA32-65A1991DA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77689"/>
              </p:ext>
            </p:extLst>
          </p:nvPr>
        </p:nvGraphicFramePr>
        <p:xfrm>
          <a:off x="182880" y="662781"/>
          <a:ext cx="12648444" cy="6039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4000">
                  <a:extLst>
                    <a:ext uri="{9D8B030D-6E8A-4147-A177-3AD203B41FA5}">
                      <a16:colId xmlns:a16="http://schemas.microsoft.com/office/drawing/2014/main" val="3638016274"/>
                    </a:ext>
                  </a:extLst>
                </a:gridCol>
                <a:gridCol w="2664000">
                  <a:extLst>
                    <a:ext uri="{9D8B030D-6E8A-4147-A177-3AD203B41FA5}">
                      <a16:colId xmlns:a16="http://schemas.microsoft.com/office/drawing/2014/main" val="920434495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1197067863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2467034229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489603665"/>
                    </a:ext>
                  </a:extLst>
                </a:gridCol>
              </a:tblGrid>
              <a:tr h="248029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sz="2800" i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14450"/>
                  </a:ext>
                </a:extLst>
              </a:tr>
              <a:tr h="678456">
                <a:tc>
                  <a:txBody>
                    <a:bodyPr/>
                    <a:lstStyle/>
                    <a:p>
                      <a:r>
                        <a:rPr lang="en-US" b="1" dirty="0"/>
                        <a:t>1. Manually Cropped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 Gaussian Blurring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3. </a:t>
                      </a:r>
                      <a:r>
                        <a:rPr lang="en-US" b="1" dirty="0" err="1"/>
                        <a:t>Frangi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Vesselness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367982"/>
                  </a:ext>
                </a:extLst>
              </a:tr>
              <a:tr h="243051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8260682"/>
                  </a:ext>
                </a:extLst>
              </a:tr>
              <a:tr h="45017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5. Mexican Hat Filter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4709978"/>
                  </a:ext>
                </a:extLst>
              </a:tr>
            </a:tbl>
          </a:graphicData>
        </a:graphic>
      </p:graphicFrame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C42C312E-8ECF-472A-A902-6CF7CE637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3" t="44797" r="19704" b="34252"/>
          <a:stretch/>
        </p:blipFill>
        <p:spPr>
          <a:xfrm>
            <a:off x="281360" y="1314695"/>
            <a:ext cx="2438400" cy="16628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054C3D-5315-4CBB-AB0F-0E249DF98F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103" r="20120" b="34154"/>
          <a:stretch/>
        </p:blipFill>
        <p:spPr>
          <a:xfrm>
            <a:off x="3172599" y="1314695"/>
            <a:ext cx="2285089" cy="16628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26B44C-4495-421D-9E11-B0D707F4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3417" r="19828" b="35329"/>
          <a:stretch/>
        </p:blipFill>
        <p:spPr>
          <a:xfrm>
            <a:off x="5966799" y="1314694"/>
            <a:ext cx="2360655" cy="16628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297C68-CEF2-4C09-8604-70EEEDBA58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957" r="20176" b="33849"/>
          <a:stretch/>
        </p:blipFill>
        <p:spPr>
          <a:xfrm>
            <a:off x="8844170" y="1314692"/>
            <a:ext cx="2339877" cy="16628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61FD99-B3D1-48E8-8C14-A8C36437B9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3" t="45744" r="21350" b="34927"/>
          <a:stretch/>
        </p:blipFill>
        <p:spPr>
          <a:xfrm>
            <a:off x="2525484" y="4399587"/>
            <a:ext cx="2438400" cy="1795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7E9F58B-4DBC-4F54-8CD0-F3779D2CD4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3" t="44956" r="21480" b="34867"/>
          <a:stretch/>
        </p:blipFill>
        <p:spPr>
          <a:xfrm>
            <a:off x="5215764" y="4011085"/>
            <a:ext cx="3027162" cy="23218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F17BA7-FE6F-4D14-8064-D4F7F2D8A45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4" t="46233" r="22246" b="35889"/>
          <a:stretch/>
        </p:blipFill>
        <p:spPr>
          <a:xfrm>
            <a:off x="8494806" y="3985105"/>
            <a:ext cx="3250526" cy="23218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1E896FF-BC03-4407-8008-163C71A76042}"/>
              </a:ext>
            </a:extLst>
          </p:cNvPr>
          <p:cNvSpPr txBox="1"/>
          <p:nvPr/>
        </p:nvSpPr>
        <p:spPr>
          <a:xfrm>
            <a:off x="8891954" y="6379056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7. Skeleton Analysis</a:t>
            </a:r>
            <a:endParaRPr lang="en-IN" b="1" dirty="0"/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9E747C-1998-4036-A77D-9433B7CB8163}"/>
              </a:ext>
            </a:extLst>
          </p:cNvPr>
          <p:cNvSpPr txBox="1"/>
          <p:nvPr/>
        </p:nvSpPr>
        <p:spPr>
          <a:xfrm>
            <a:off x="5777463" y="6379056"/>
            <a:ext cx="173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6. Skeletonized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D183DD-CBC2-4B4F-B0E7-409605EECEC2}"/>
              </a:ext>
            </a:extLst>
          </p:cNvPr>
          <p:cNvSpPr txBox="1"/>
          <p:nvPr/>
        </p:nvSpPr>
        <p:spPr>
          <a:xfrm>
            <a:off x="8494806" y="3158149"/>
            <a:ext cx="270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 Auto Local Thresholding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127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0EA8-6E84-454E-B8FC-14DD6618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measured from Sample Image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76E076-8D18-4FD8-8161-B71B90153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175511"/>
              </p:ext>
            </p:extLst>
          </p:nvPr>
        </p:nvGraphicFramePr>
        <p:xfrm>
          <a:off x="576774" y="1825625"/>
          <a:ext cx="11324491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415">
                  <a:extLst>
                    <a:ext uri="{9D8B030D-6E8A-4147-A177-3AD203B41FA5}">
                      <a16:colId xmlns:a16="http://schemas.microsoft.com/office/drawing/2014/main" val="2253847889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362491199"/>
                    </a:ext>
                  </a:extLst>
                </a:gridCol>
                <a:gridCol w="2006993">
                  <a:extLst>
                    <a:ext uri="{9D8B030D-6E8A-4147-A177-3AD203B41FA5}">
                      <a16:colId xmlns:a16="http://schemas.microsoft.com/office/drawing/2014/main" val="2097536790"/>
                    </a:ext>
                  </a:extLst>
                </a:gridCol>
                <a:gridCol w="1955409">
                  <a:extLst>
                    <a:ext uri="{9D8B030D-6E8A-4147-A177-3AD203B41FA5}">
                      <a16:colId xmlns:a16="http://schemas.microsoft.com/office/drawing/2014/main" val="1459283791"/>
                    </a:ext>
                  </a:extLst>
                </a:gridCol>
                <a:gridCol w="1699844">
                  <a:extLst>
                    <a:ext uri="{9D8B030D-6E8A-4147-A177-3AD203B41FA5}">
                      <a16:colId xmlns:a16="http://schemas.microsoft.com/office/drawing/2014/main" val="1153389232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872936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mCNV</a:t>
                      </a:r>
                      <a:r>
                        <a:rPr lang="en-US" b="0" dirty="0"/>
                        <a:t> Area </a:t>
                      </a:r>
                      <a:r>
                        <a:rPr lang="en-US" b="1" i="1" dirty="0"/>
                        <a:t>(mA)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Vessel Area </a:t>
                      </a:r>
                      <a:r>
                        <a:rPr lang="en-US" b="1" i="1" dirty="0"/>
                        <a:t>(</a:t>
                      </a:r>
                      <a:r>
                        <a:rPr lang="en-US" b="1" i="1" dirty="0" err="1"/>
                        <a:t>vA</a:t>
                      </a:r>
                      <a:r>
                        <a:rPr lang="en-US" b="1" i="1" dirty="0"/>
                        <a:t>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Junctions </a:t>
                      </a:r>
                      <a:r>
                        <a:rPr lang="en-US" i="1" dirty="0"/>
                        <a:t>(J)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Length </a:t>
                      </a:r>
                      <a:r>
                        <a:rPr lang="en-US" i="1" dirty="0"/>
                        <a:t>(</a:t>
                      </a:r>
                      <a:r>
                        <a:rPr lang="en-US" i="1" dirty="0" err="1"/>
                        <a:t>vL</a:t>
                      </a:r>
                      <a:r>
                        <a:rPr lang="en-US" i="1" dirty="0"/>
                        <a:t>) </a:t>
                      </a:r>
                      <a:r>
                        <a:rPr lang="en-US" b="0" dirty="0"/>
                        <a:t>(mm)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Density</a:t>
                      </a:r>
                    </a:p>
                    <a:p>
                      <a:r>
                        <a:rPr lang="en-US" i="1" dirty="0"/>
                        <a:t>(= </a:t>
                      </a:r>
                      <a:r>
                        <a:rPr lang="en-US" i="1" dirty="0" err="1"/>
                        <a:t>vA</a:t>
                      </a:r>
                      <a:r>
                        <a:rPr lang="en-US" i="1" dirty="0"/>
                        <a:t>/mA)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Junction Density </a:t>
                      </a:r>
                      <a:r>
                        <a:rPr lang="en-US" b="1" dirty="0"/>
                        <a:t>(= J/</a:t>
                      </a:r>
                      <a:r>
                        <a:rPr lang="en-US" b="1" dirty="0" err="1"/>
                        <a:t>vL</a:t>
                      </a:r>
                      <a:r>
                        <a:rPr lang="en-US" b="1" dirty="0"/>
                        <a:t>)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4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0.468009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6.179651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524216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9C6737-3822-4BE6-B82F-1FEC43507564}"/>
              </a:ext>
            </a:extLst>
          </p:cNvPr>
          <p:cNvSpPr txBox="1"/>
          <p:nvPr/>
        </p:nvSpPr>
        <p:spPr>
          <a:xfrm>
            <a:off x="576774" y="391081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Similarly, a folder of images can be processed and the attributes can be written to a CSV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macros for doing this are written in ImageJ Macro Language (.</a:t>
            </a:r>
            <a:r>
              <a:rPr lang="en-US" sz="2000" dirty="0" err="1"/>
              <a:t>ijm</a:t>
            </a:r>
            <a:r>
              <a:rPr lang="en-US" sz="2000" dirty="0"/>
              <a:t>) and Python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9284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269</Words>
  <Application>Microsoft Office PowerPoint</Application>
  <PresentationFormat>Widescreen</PresentationFormat>
  <Paragraphs>76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mCNV Image Analysis</vt:lpstr>
      <vt:lpstr>Pipeline</vt:lpstr>
      <vt:lpstr>mCNV Attributes</vt:lpstr>
      <vt:lpstr>Function Parameters</vt:lpstr>
      <vt:lpstr>Sample Stages from Pipeline</vt:lpstr>
      <vt:lpstr>Attributes measured from Sample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mCNV Image Analysis</dc:title>
  <dc:creator>Aadit Deshpande</dc:creator>
  <cp:lastModifiedBy>Aadit Deshpande</cp:lastModifiedBy>
  <cp:revision>14</cp:revision>
  <dcterms:created xsi:type="dcterms:W3CDTF">2021-09-18T06:17:48Z</dcterms:created>
  <dcterms:modified xsi:type="dcterms:W3CDTF">2021-09-18T13:32:54Z</dcterms:modified>
</cp:coreProperties>
</file>

<file path=docProps/thumbnail.jpeg>
</file>